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7560000" cy="10692000"/>
  <p:notesSz cx="10692000" cy="756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image-1-1.jpg>
</file>

<file path=ppt/media/image-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DF8"/>
          </a:solidFill>
          <a:ln w="12700">
            <a:solidFill>
              <a:srgbClr val="FFFDF8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557388" y="557388"/>
            <a:ext cx="6445224" cy="1080000"/>
          </a:xfrm>
          <a:prstGeom prst="rect">
            <a:avLst/>
          </a:prstGeom>
          <a:solidFill>
            <a:srgbClr val="C8CFC6">
              <a:alpha val="30000"/>
            </a:srgbClr>
          </a:solidFill>
          <a:ln w="12700">
            <a:solidFill>
              <a:srgbClr val="C8CFC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00588" y="600588"/>
            <a:ext cx="6358824" cy="99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b="1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FUN POSTER / ko</a:t>
            </a:r>
            <a:endParaRPr lang="en-US" sz="1189" dirty="0"/>
          </a:p>
        </p:txBody>
      </p:sp>
      <p:sp>
        <p:nvSpPr>
          <p:cNvPr id="5" name="Text 3"/>
          <p:cNvSpPr/>
          <p:nvPr/>
        </p:nvSpPr>
        <p:spPr>
          <a:xfrm>
            <a:off x="557388" y="1863773"/>
            <a:ext cx="6445224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133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근용이_홍보포스터</a:t>
            </a:r>
            <a:endParaRPr lang="en-US" sz="3133" dirty="0"/>
          </a:p>
        </p:txBody>
      </p:sp>
      <p:sp>
        <p:nvSpPr>
          <p:cNvPr id="6" name="Text 4"/>
          <p:cNvSpPr/>
          <p:nvPr/>
        </p:nvSpPr>
        <p:spPr>
          <a:xfrm>
            <a:off x="557388" y="2439773"/>
            <a:ext cx="6445224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90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펭귄 인형을 안고 자고,</a:t>
            </a:r>
            <a:endParaRPr lang="en-US" sz="1490" dirty="0"/>
          </a:p>
        </p:txBody>
      </p:sp>
      <p:sp>
        <p:nvSpPr>
          <p:cNvPr id="7" name="Shape 5"/>
          <p:cNvSpPr/>
          <p:nvPr/>
        </p:nvSpPr>
        <p:spPr>
          <a:xfrm>
            <a:off x="557388" y="2907773"/>
            <a:ext cx="6445224" cy="3648310"/>
          </a:xfrm>
          <a:prstGeom prst="roundRect">
            <a:avLst/>
          </a:prstGeom>
          <a:solidFill>
            <a:srgbClr val="D3D7D1"/>
          </a:solidFill>
          <a:ln w="12700">
            <a:solidFill>
              <a:srgbClr val="CBD8CF"/>
            </a:solidFill>
            <a:prstDash val="solid"/>
          </a:ln>
        </p:spPr>
      </p:sp>
      <p:pic>
        <p:nvPicPr>
          <p:cNvPr id="8" name="Image 0" descr="C:\dev\doc-factory\images\KakaoTalk_20260223_194620473.jpg">    </p:cNvPr>
          <p:cNvPicPr>
            <a:picLocks noChangeAspect="1"/>
          </p:cNvPicPr>
          <p:nvPr/>
        </p:nvPicPr>
        <p:blipFill>
          <a:blip r:embed="rId1"/>
          <a:srcRect l="0" r="0" t="12590" b="12590"/>
          <a:stretch/>
        </p:blipFill>
        <p:spPr>
          <a:xfrm>
            <a:off x="593388" y="2943773"/>
            <a:ext cx="6373224" cy="3576310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557388" y="6782469"/>
            <a:ext cx="6445224" cy="1596848"/>
          </a:xfrm>
          <a:prstGeom prst="roundRect">
            <a:avLst/>
          </a:prstGeom>
          <a:solidFill>
            <a:srgbClr val="D3D7D1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36588" y="6861669"/>
            <a:ext cx="6286824" cy="1438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광주과학고를 거쳐 한양대 학부와 대학원을 다녔다</a:t>
            </a:r>
            <a:endParaRPr lang="en-US" sz="1380" dirty="0"/>
          </a:p>
          <a:p>
            <a:pPr algn="l" indent="0" marL="0">
              <a:buNone/>
            </a:pP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근용이는 정말 재미있는</a:t>
            </a: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펭귄 인형을 안고 자고,</a:t>
            </a:r>
            <a:endParaRPr lang="en-US" sz="1380" dirty="0"/>
          </a:p>
        </p:txBody>
      </p:sp>
      <p:sp>
        <p:nvSpPr>
          <p:cNvPr id="11" name="Shape 8"/>
          <p:cNvSpPr/>
          <p:nvPr/>
        </p:nvSpPr>
        <p:spPr>
          <a:xfrm>
            <a:off x="557388" y="9443412"/>
            <a:ext cx="6445224" cy="914"/>
          </a:xfrm>
          <a:prstGeom prst="line">
            <a:avLst/>
          </a:prstGeom>
          <a:noFill/>
          <a:ln w="12700">
            <a:solidFill>
              <a:srgbClr val="CBD8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07788" y="9465012"/>
            <a:ext cx="6344424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근용이_홍보포스터 · 1페이지</a:t>
            </a:r>
            <a:endParaRPr lang="en-US" sz="118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DF8"/>
          </a:solidFill>
          <a:ln w="12700">
            <a:solidFill>
              <a:srgbClr val="FFFDF8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557388" y="557388"/>
            <a:ext cx="6445224" cy="855360"/>
          </a:xfrm>
          <a:prstGeom prst="rect">
            <a:avLst/>
          </a:prstGeom>
          <a:solidFill>
            <a:srgbClr val="C8CFC6">
              <a:alpha val="30000"/>
            </a:srgbClr>
          </a:solidFill>
          <a:ln w="12700">
            <a:solidFill>
              <a:srgbClr val="C8CFC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00588" y="600588"/>
            <a:ext cx="6358824" cy="76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b="1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 관찰 일지</a:t>
            </a:r>
            <a:endParaRPr lang="en-US" sz="1189" dirty="0"/>
          </a:p>
        </p:txBody>
      </p:sp>
      <p:sp>
        <p:nvSpPr>
          <p:cNvPr id="5" name="Text 3"/>
          <p:cNvSpPr/>
          <p:nvPr/>
        </p:nvSpPr>
        <p:spPr>
          <a:xfrm>
            <a:off x="557388" y="1670004"/>
            <a:ext cx="6445224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133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근용이_홍보포스터</a:t>
            </a:r>
            <a:endParaRPr lang="en-US" sz="3133" dirty="0"/>
          </a:p>
        </p:txBody>
      </p:sp>
      <p:sp>
        <p:nvSpPr>
          <p:cNvPr id="6" name="Text 4"/>
          <p:cNvSpPr/>
          <p:nvPr/>
        </p:nvSpPr>
        <p:spPr>
          <a:xfrm>
            <a:off x="557388" y="2246004"/>
            <a:ext cx="6445224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90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펭귄 인형을 안고 자고, 대학원생이며</a:t>
            </a:r>
            <a:endParaRPr lang="en-US" sz="1490" dirty="0"/>
          </a:p>
        </p:txBody>
      </p:sp>
      <p:sp>
        <p:nvSpPr>
          <p:cNvPr id="7" name="Shape 5"/>
          <p:cNvSpPr/>
          <p:nvPr/>
        </p:nvSpPr>
        <p:spPr>
          <a:xfrm>
            <a:off x="557388" y="7215653"/>
            <a:ext cx="3150612" cy="288000"/>
          </a:xfrm>
          <a:prstGeom prst="roundRect">
            <a:avLst/>
          </a:prstGeom>
          <a:solidFill>
            <a:srgbClr val="DBD3C4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00588" y="7258853"/>
            <a:ext cx="3064212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</a:t>
            </a:r>
            <a:endParaRPr lang="en-US" sz="1032" dirty="0"/>
          </a:p>
        </p:txBody>
      </p:sp>
      <p:sp>
        <p:nvSpPr>
          <p:cNvPr id="9" name="Shape 7"/>
          <p:cNvSpPr/>
          <p:nvPr/>
        </p:nvSpPr>
        <p:spPr>
          <a:xfrm>
            <a:off x="3852000" y="7215653"/>
            <a:ext cx="3150612" cy="288000"/>
          </a:xfrm>
          <a:prstGeom prst="roundRect">
            <a:avLst/>
          </a:prstGeom>
          <a:solidFill>
            <a:srgbClr val="DBD3C4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895200" y="7258853"/>
            <a:ext cx="3064212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generic</a:t>
            </a:r>
            <a:endParaRPr lang="en-US" sz="1032" dirty="0"/>
          </a:p>
        </p:txBody>
      </p:sp>
      <p:sp>
        <p:nvSpPr>
          <p:cNvPr id="11" name="Shape 9"/>
          <p:cNvSpPr/>
          <p:nvPr/>
        </p:nvSpPr>
        <p:spPr>
          <a:xfrm>
            <a:off x="557388" y="2714004"/>
            <a:ext cx="6445224" cy="2514253"/>
          </a:xfrm>
          <a:prstGeom prst="roundRect">
            <a:avLst/>
          </a:prstGeom>
          <a:solidFill>
            <a:srgbClr val="D3D7D1"/>
          </a:solidFill>
          <a:ln w="12700">
            <a:solidFill>
              <a:srgbClr val="CBD8CF"/>
            </a:solidFill>
            <a:prstDash val="solid"/>
          </a:ln>
        </p:spPr>
      </p:sp>
      <p:pic>
        <p:nvPicPr>
          <p:cNvPr id="12" name="Image 0" descr="C:\dev\doc-factory\images\KakaoTalk_20260223_202929404.jpg">    </p:cNvPr>
          <p:cNvPicPr>
            <a:picLocks noChangeAspect="1"/>
          </p:cNvPicPr>
          <p:nvPr/>
        </p:nvPicPr>
        <p:blipFill>
          <a:blip r:embed="rId1"/>
          <a:srcRect l="0" r="0" t="24453" b="24453"/>
          <a:stretch/>
        </p:blipFill>
        <p:spPr>
          <a:xfrm>
            <a:off x="593388" y="2750004"/>
            <a:ext cx="6373224" cy="2442253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557388" y="7760909"/>
            <a:ext cx="2052408" cy="1396447"/>
          </a:xfrm>
          <a:prstGeom prst="roundRect">
            <a:avLst/>
          </a:prstGeom>
          <a:solidFill>
            <a:srgbClr val="FFFDF8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07788" y="7804109"/>
            <a:ext cx="1951608" cy="1317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섹션</a:t>
            </a:r>
            <a:endParaRPr lang="en-US" sz="1032" dirty="0"/>
          </a:p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주제</a:t>
            </a:r>
            <a:endParaRPr lang="en-US" sz="1032" dirty="0"/>
          </a:p>
        </p:txBody>
      </p:sp>
      <p:sp>
        <p:nvSpPr>
          <p:cNvPr id="15" name="Shape 12"/>
          <p:cNvSpPr/>
          <p:nvPr/>
        </p:nvSpPr>
        <p:spPr>
          <a:xfrm>
            <a:off x="2753796" y="7760909"/>
            <a:ext cx="2052408" cy="1396447"/>
          </a:xfrm>
          <a:prstGeom prst="roundRect">
            <a:avLst/>
          </a:prstGeom>
          <a:solidFill>
            <a:srgbClr val="FFFDF8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2804196" y="7804109"/>
            <a:ext cx="1951608" cy="1317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주제 축</a:t>
            </a:r>
            <a:endParaRPr lang="en-US" sz="1032" dirty="0"/>
          </a:p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General</a:t>
            </a:r>
            <a:endParaRPr lang="en-US" sz="1032" dirty="0"/>
          </a:p>
        </p:txBody>
      </p:sp>
      <p:sp>
        <p:nvSpPr>
          <p:cNvPr id="17" name="Shape 14"/>
          <p:cNvSpPr/>
          <p:nvPr/>
        </p:nvSpPr>
        <p:spPr>
          <a:xfrm>
            <a:off x="4950204" y="7760909"/>
            <a:ext cx="2052408" cy="1396447"/>
          </a:xfrm>
          <a:prstGeom prst="roundRect">
            <a:avLst/>
          </a:prstGeom>
          <a:solidFill>
            <a:srgbClr val="FFFDF8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000604" y="7804109"/>
            <a:ext cx="1951608" cy="1317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진행</a:t>
            </a:r>
            <a:endParaRPr lang="en-US" sz="1032" dirty="0"/>
          </a:p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2/3p</a:t>
            </a:r>
            <a:endParaRPr lang="en-US" sz="1032" dirty="0"/>
          </a:p>
        </p:txBody>
      </p:sp>
      <p:sp>
        <p:nvSpPr>
          <p:cNvPr id="19" name="Shape 16"/>
          <p:cNvSpPr/>
          <p:nvPr/>
        </p:nvSpPr>
        <p:spPr>
          <a:xfrm>
            <a:off x="557388" y="5485513"/>
            <a:ext cx="6445224" cy="1472884"/>
          </a:xfrm>
          <a:prstGeom prst="roundRect">
            <a:avLst/>
          </a:prstGeom>
          <a:solidFill>
            <a:srgbClr val="D3D7D1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636588" y="5564713"/>
            <a:ext cx="6286824" cy="1314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광주과학고를 거쳐 한양대 학부와 대학원을 다녔다</a:t>
            </a:r>
            <a:endParaRPr lang="en-US" sz="1380" dirty="0"/>
          </a:p>
          <a:p>
            <a:pPr algn="l" indent="0" marL="0">
              <a:buNone/>
            </a:pP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펭귄 인형을 안고 자고,</a:t>
            </a: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광주과학고를 거쳐 한양대</a:t>
            </a: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과몰입인데 진지해서 더</a:t>
            </a:r>
            <a:endParaRPr lang="en-US" sz="1380" dirty="0"/>
          </a:p>
        </p:txBody>
      </p:sp>
      <p:sp>
        <p:nvSpPr>
          <p:cNvPr id="21" name="Shape 18"/>
          <p:cNvSpPr/>
          <p:nvPr/>
        </p:nvSpPr>
        <p:spPr>
          <a:xfrm>
            <a:off x="557388" y="9443412"/>
            <a:ext cx="6445224" cy="914"/>
          </a:xfrm>
          <a:prstGeom prst="line">
            <a:avLst/>
          </a:prstGeom>
          <a:noFill/>
          <a:ln w="12700">
            <a:solidFill>
              <a:srgbClr val="CBD8C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07788" y="9465012"/>
            <a:ext cx="6344424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근용이_홍보포스터 · 2페이지</a:t>
            </a:r>
            <a:endParaRPr lang="en-US" sz="118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DF8"/>
          </a:solidFill>
          <a:ln w="12700">
            <a:solidFill>
              <a:srgbClr val="FFFDF8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557388" y="557388"/>
            <a:ext cx="6445224" cy="855360"/>
          </a:xfrm>
          <a:prstGeom prst="rect">
            <a:avLst/>
          </a:prstGeom>
          <a:solidFill>
            <a:srgbClr val="C8CFC6">
              <a:alpha val="30000"/>
            </a:srgbClr>
          </a:solidFill>
          <a:ln w="12700">
            <a:solidFill>
              <a:srgbClr val="C8CFC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00588" y="600588"/>
            <a:ext cx="6358824" cy="76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b="1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 요약</a:t>
            </a:r>
            <a:endParaRPr lang="en-US" sz="1189" dirty="0"/>
          </a:p>
        </p:txBody>
      </p:sp>
      <p:sp>
        <p:nvSpPr>
          <p:cNvPr id="5" name="Text 3"/>
          <p:cNvSpPr/>
          <p:nvPr/>
        </p:nvSpPr>
        <p:spPr>
          <a:xfrm>
            <a:off x="557388" y="1916875"/>
            <a:ext cx="6445224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133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어이없는데 자꾸 생각남</a:t>
            </a:r>
            <a:endParaRPr lang="en-US" sz="3133" dirty="0"/>
          </a:p>
        </p:txBody>
      </p:sp>
      <p:sp>
        <p:nvSpPr>
          <p:cNvPr id="6" name="Text 4"/>
          <p:cNvSpPr/>
          <p:nvPr/>
        </p:nvSpPr>
        <p:spPr>
          <a:xfrm>
            <a:off x="557388" y="2564875"/>
            <a:ext cx="6445224" cy="36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90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광주과학고를 거쳐 한양대 학부와 대학원을 다녔다</a:t>
            </a:r>
            <a:endParaRPr lang="en-US" sz="1490" dirty="0"/>
          </a:p>
        </p:txBody>
      </p:sp>
      <p:sp>
        <p:nvSpPr>
          <p:cNvPr id="7" name="Shape 5"/>
          <p:cNvSpPr/>
          <p:nvPr/>
        </p:nvSpPr>
        <p:spPr>
          <a:xfrm>
            <a:off x="557388" y="5329278"/>
            <a:ext cx="3150612" cy="987167"/>
          </a:xfrm>
          <a:prstGeom prst="roundRect">
            <a:avLst/>
          </a:prstGeom>
          <a:solidFill>
            <a:srgbClr val="FFFDF8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07788" y="5372478"/>
            <a:ext cx="3049812" cy="907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마감 상태</a:t>
            </a:r>
            <a:endParaRPr lang="en-US" sz="1032" dirty="0"/>
          </a:p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실행 항목 정리</a:t>
            </a:r>
            <a:endParaRPr lang="en-US" sz="1032" dirty="0"/>
          </a:p>
        </p:txBody>
      </p:sp>
      <p:sp>
        <p:nvSpPr>
          <p:cNvPr id="9" name="Shape 7"/>
          <p:cNvSpPr/>
          <p:nvPr/>
        </p:nvSpPr>
        <p:spPr>
          <a:xfrm>
            <a:off x="3852000" y="5329278"/>
            <a:ext cx="3150612" cy="987167"/>
          </a:xfrm>
          <a:prstGeom prst="roundRect">
            <a:avLst/>
          </a:prstGeom>
          <a:solidFill>
            <a:srgbClr val="FFFDF8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902400" y="5372478"/>
            <a:ext cx="3049812" cy="907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점검</a:t>
            </a:r>
            <a:endParaRPr lang="en-US" sz="1032" dirty="0"/>
          </a:p>
          <a:p>
            <a:pPr algn="ctr" indent="0" marL="0">
              <a:buNone/>
            </a:pPr>
            <a:r>
              <a:rPr lang="en-US" sz="1032" b="1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담당/기한 확정</a:t>
            </a:r>
            <a:endParaRPr lang="en-US" sz="1032" dirty="0"/>
          </a:p>
        </p:txBody>
      </p:sp>
      <p:sp>
        <p:nvSpPr>
          <p:cNvPr id="11" name="Shape 9"/>
          <p:cNvSpPr/>
          <p:nvPr/>
        </p:nvSpPr>
        <p:spPr>
          <a:xfrm>
            <a:off x="557388" y="3068875"/>
            <a:ext cx="6445224" cy="1972277"/>
          </a:xfrm>
          <a:prstGeom prst="roundRect">
            <a:avLst/>
          </a:prstGeom>
          <a:solidFill>
            <a:srgbClr val="D3D7D1"/>
          </a:solidFill>
          <a:ln w="12700">
            <a:solidFill>
              <a:srgbClr val="CBD8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36588" y="3148075"/>
            <a:ext cx="6286824" cy="18138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펭귄 인형을 안고 자고, 대학원생이며 원자력공학과 출신이라 논문과 학회를 자주 다닌다 /</a:t>
            </a:r>
            <a:endParaRPr lang="en-US" sz="1380" dirty="0"/>
          </a:p>
          <a:p>
            <a:pPr algn="l" indent="0" marL="0">
              <a:buNone/>
            </a:pP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근용이는 정말 재미있는</a:t>
            </a: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펭귄 인형을 안고 자고,</a:t>
            </a:r>
            <a:endParaRPr lang="en-US" sz="1380" dirty="0"/>
          </a:p>
          <a:p>
            <a:pPr algn="l" indent="0" marL="0">
              <a:buNone/>
            </a:pPr>
            <a:r>
              <a:rPr lang="en-US" sz="1380" dirty="0">
                <a:solidFill>
                  <a:srgbClr val="2F4A3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광주과학고를 거쳐 한양대</a:t>
            </a:r>
            <a:endParaRPr lang="en-US" sz="1380" dirty="0"/>
          </a:p>
        </p:txBody>
      </p:sp>
      <p:sp>
        <p:nvSpPr>
          <p:cNvPr id="13" name="Shape 11"/>
          <p:cNvSpPr/>
          <p:nvPr/>
        </p:nvSpPr>
        <p:spPr>
          <a:xfrm>
            <a:off x="557388" y="6604571"/>
            <a:ext cx="6445224" cy="2521914"/>
          </a:xfrm>
          <a:prstGeom prst="roundRect">
            <a:avLst/>
          </a:prstGeom>
          <a:solidFill>
            <a:srgbClr val="343434"/>
          </a:solidFill>
          <a:ln w="12700">
            <a:solidFill>
              <a:srgbClr val="343434">
                <a:alpha val="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9388" y="6676571"/>
            <a:ext cx="6301224" cy="237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63" b="1" dirty="0">
                <a:solidFill>
                  <a:srgbClr val="F5F3ED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광주과학고를 거쳐 · 출몰 제보 (추후 기입)</a:t>
            </a:r>
            <a:endParaRPr lang="en-US" sz="1463" dirty="0"/>
          </a:p>
        </p:txBody>
      </p:sp>
      <p:sp>
        <p:nvSpPr>
          <p:cNvPr id="15" name="Shape 13"/>
          <p:cNvSpPr/>
          <p:nvPr/>
        </p:nvSpPr>
        <p:spPr>
          <a:xfrm>
            <a:off x="557388" y="9443412"/>
            <a:ext cx="6445224" cy="914"/>
          </a:xfrm>
          <a:prstGeom prst="line">
            <a:avLst/>
          </a:prstGeom>
          <a:noFill/>
          <a:ln w="12700">
            <a:solidFill>
              <a:srgbClr val="CBD8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07788" y="9465012"/>
            <a:ext cx="6344424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89" dirty="0">
                <a:solidFill>
                  <a:srgbClr val="566A5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근용이_홍보포스터 · 3페이지</a:t>
            </a:r>
            <a:endParaRPr lang="en-US" sz="118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근용이_홍보포스터</dc:title>
  <dc:subject>poster A4P</dc:subject>
  <dc:creator>doc-factory</dc:creator>
  <cp:lastModifiedBy>doc-factory</cp:lastModifiedBy>
  <cp:revision>1</cp:revision>
  <dcterms:created xsi:type="dcterms:W3CDTF">2026-02-25T07:33:10Z</dcterms:created>
  <dcterms:modified xsi:type="dcterms:W3CDTF">2026-02-25T07:33:10Z</dcterms:modified>
</cp:coreProperties>
</file>